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945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675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711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17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788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138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906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614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265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72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87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B534-2326-4826-93F3-3B4DF2EFEF01}" type="datetimeFigureOut">
              <a:rPr lang="sr-Latn-RS" smtClean="0"/>
              <a:t>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514D-7457-4B41-B172-506B6DEBF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181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world-food-day/youth/contest/e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ao.org/fileadmin/user_upload/reu/europe/documents/events2021/entry_form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b5047en/cb5047e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qDL4hsAqZ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1122362"/>
            <a:ext cx="12170410" cy="4059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3801" y="5642094"/>
            <a:ext cx="1028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/>
              <a:t>Bolja proizvodnja, bolja ishrana, bolje okruženje i bolji život</a:t>
            </a:r>
            <a:endParaRPr lang="sr-Latn-R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801596" y="222329"/>
            <a:ext cx="4587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000" b="1" dirty="0" smtClean="0"/>
              <a:t>SVETSKI DAN HRANE</a:t>
            </a:r>
            <a:endParaRPr lang="sr-Latn-RS" sz="4000" b="1" dirty="0"/>
          </a:p>
        </p:txBody>
      </p:sp>
    </p:spTree>
    <p:extLst>
      <p:ext uri="{BB962C8B-B14F-4D97-AF65-F5344CB8AC3E}">
        <p14:creationId xmlns:p14="http://schemas.microsoft.com/office/powerpoint/2010/main" val="37838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80645"/>
            <a:ext cx="10515600" cy="1325563"/>
          </a:xfrm>
        </p:spPr>
        <p:txBody>
          <a:bodyPr/>
          <a:lstStyle/>
          <a:p>
            <a:r>
              <a:rPr lang="sr-Latn-RS" b="1" dirty="0" smtClean="0"/>
              <a:t>Takmičenje u posterima </a:t>
            </a:r>
            <a:r>
              <a:rPr lang="sr-Latn-RS" dirty="0" smtClean="0"/>
              <a:t>za Svetski dan hrane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40" y="1541145"/>
            <a:ext cx="6497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 smtClean="0">
                <a:solidFill>
                  <a:srgbClr val="FF0000"/>
                </a:solidFill>
              </a:rPr>
              <a:t>Ako imate između 5 i 19 godina, želimo da upotrebite maštu i napravite poster putovanja hranom.</a:t>
            </a:r>
          </a:p>
          <a:p>
            <a:pPr marL="0" indent="0">
              <a:buNone/>
            </a:pPr>
            <a:r>
              <a:rPr lang="sr-Latn-RS" sz="1800" dirty="0" smtClean="0"/>
              <a:t>Poljoprivredno-prehrambeni sistem je složen pojam, ali oni su deo našeg svakodnevnog života, svaki put kada jedemo. Sistem pokriva mnoge različite korake koje naša hrana prolazi od trenutka kada je uzgojena i ubrana pa sve do prevoza, dostave, jedenja ili odlaganja. Uključuje sve ljude, aktivnosti i izbore koji igraju ulogu u dobijanju hrane i poljoprivrednih proizvoda. </a:t>
            </a:r>
            <a:endParaRPr lang="sr-Latn-RS" sz="1800" dirty="0"/>
          </a:p>
        </p:txBody>
      </p:sp>
      <p:sp>
        <p:nvSpPr>
          <p:cNvPr id="4" name="Rectangle 3"/>
          <p:cNvSpPr/>
          <p:nvPr/>
        </p:nvSpPr>
        <p:spPr>
          <a:xfrm>
            <a:off x="7213600" y="1410355"/>
            <a:ext cx="47040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rgbClr val="FF0000"/>
                </a:solidFill>
              </a:rPr>
              <a:t>Snimite fotografiju ili skenirajte svoj poster i pošaljite svoju prijavu popunjavanjem obrasca na našoj veb stranici.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rgbClr val="FF0000"/>
                </a:solidFill>
              </a:rPr>
              <a:t>Rok je 5. novembar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Žiri će izabrati tri pobednika u svakoj starosnoj kategoriji i objaviti ih u decembru.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Pobednike će promovisati kancelarije FAO-a širom sveta i dobiće poklon kese iznenađenja i uverenje o priznanju.</a:t>
            </a:r>
          </a:p>
          <a:p>
            <a:endParaRPr lang="sr-Latn-RS" sz="2000" dirty="0" smtClean="0"/>
          </a:p>
        </p:txBody>
      </p:sp>
      <p:pic>
        <p:nvPicPr>
          <p:cNvPr id="2050" name="Picture 2" descr="Get creative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9981"/>
            <a:ext cx="5756735" cy="23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7640" y="61677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Svi detalji dostupni na: </a:t>
            </a:r>
            <a:endParaRPr lang="sr-Latn-RS" dirty="0" smtClean="0"/>
          </a:p>
          <a:p>
            <a:r>
              <a:rPr lang="sr-Latn-RS" smtClean="0">
                <a:hlinkClick r:id="rId3"/>
              </a:rPr>
              <a:t>www.fao.org/world-food-day/youth/contest/en/</a:t>
            </a:r>
            <a:r>
              <a:rPr lang="sr-Latn-RS" smtClean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4872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Ples heroja hrane </a:t>
            </a:r>
            <a:r>
              <a:rPr lang="sr-Latn-RS" dirty="0" smtClean="0"/>
              <a:t>Tik Tok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91" y="1690688"/>
            <a:ext cx="7225145" cy="50056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 bi nam vrlo drago da učestvujete u #FoodHeroesDance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izazovu!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 je da smislite ili kopirate nečiji ples, koristeći pesmu </a:t>
            </a:r>
            <a:r>
              <a:rPr lang="sr-Latn-R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Heroes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objavite ga na svojim TikTok i/ili Instagram nalozima koristeći hashtag #FoodHeroesDance. Pomozite nam da pokažemo da svi možemo biti heroji hrane!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Šta da radim: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preuzmite muziku sa našeg Instagrama ili Tik Tok videa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TikTok: </a:t>
            </a:r>
            <a:r>
              <a:rPr lang="sr-Latn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 //bit.li/39fIRhH,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Instagram: </a:t>
            </a:r>
            <a:r>
              <a:rPr lang="sr-Latn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 //bit.li/3kd6ID3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Odigrajte i snimite svoj ples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Objavite ga na svom Instagram ili Tik Tok nalogu sa </a:t>
            </a:r>
            <a:r>
              <a:rPr lang="sr-Latn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#FoodHeroesDance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hashtagom, označavajući </a:t>
            </a:r>
            <a:r>
              <a:rPr lang="sr-Latn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@FAO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26" name="Picture 2" descr="Screenshot 2021-10-06 at 18.41.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33" y="0"/>
            <a:ext cx="4044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4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Foto takmičenje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9" y="1663411"/>
            <a:ext cx="5941291" cy="4903643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Za dug i zdrav život svima nam je potreban kvalitetan vazduh, hrana i voda. Za razliku od vazduha i vode, da bi hrana bila dostupna, nju je potrebno proizvoditi, prerađivati, često transportovati i trgovati - lanac radnji koje čine „prehrambeni sistem“. </a:t>
            </a:r>
          </a:p>
          <a:p>
            <a:r>
              <a:rPr lang="sr-Latn-RS" sz="2400" dirty="0"/>
              <a:t>F</a:t>
            </a:r>
            <a:r>
              <a:rPr lang="sr-Latn-RS" sz="2400" dirty="0" smtClean="0"/>
              <a:t>oto konkurs za Svetski dan hrane poziva sve da iskoriste moć fotografije i da prikažu trenutno stanje naših prehrambenih sistema ili predstave ideje za unapređenje sistema u budućnosti.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Rok za dostavu fotografija je 24. oktobar 2021. u ponoć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3291" y="1663411"/>
            <a:ext cx="5313218" cy="300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400" dirty="0" smtClean="0"/>
              <a:t>Fotografije treba dostaviti da ilustruju jednu od „četiri unapređenja“:</a:t>
            </a:r>
          </a:p>
          <a:p>
            <a:r>
              <a:rPr lang="sr-Latn-RS" sz="2400" dirty="0" smtClean="0"/>
              <a:t>bolja proizvodnja</a:t>
            </a:r>
          </a:p>
          <a:p>
            <a:r>
              <a:rPr lang="sr-Latn-RS" sz="2400" dirty="0" smtClean="0"/>
              <a:t>bolja ishrana</a:t>
            </a:r>
          </a:p>
          <a:p>
            <a:r>
              <a:rPr lang="sr-Latn-RS" sz="2400" dirty="0" smtClean="0"/>
              <a:t>bolje okruženje</a:t>
            </a:r>
          </a:p>
          <a:p>
            <a:r>
              <a:rPr lang="sr-Latn-RS" sz="2400" dirty="0" smtClean="0"/>
              <a:t>bolji život u seoskim područjima.</a:t>
            </a:r>
            <a:endParaRPr lang="sr-Latn-RS" sz="2400" dirty="0"/>
          </a:p>
        </p:txBody>
      </p:sp>
      <p:sp>
        <p:nvSpPr>
          <p:cNvPr id="5" name="Rectangle 4"/>
          <p:cNvSpPr/>
          <p:nvPr/>
        </p:nvSpPr>
        <p:spPr>
          <a:xfrm>
            <a:off x="6703291" y="4467225"/>
            <a:ext cx="5329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Žiri će odabrati i objaviti u novembru </a:t>
            </a:r>
            <a:r>
              <a:rPr lang="sr-Latn-RS" sz="2400" dirty="0"/>
              <a:t>č</a:t>
            </a:r>
            <a:r>
              <a:rPr lang="sr-Latn-RS" sz="2400" dirty="0" smtClean="0"/>
              <a:t>etiri pobednika, po jednog u svakoj kategoriji. 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Pobednike će dobiti poklon kesu iznenađenja i uverenje o priznanju.</a:t>
            </a:r>
            <a:endParaRPr lang="sr-Latn-R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Foto takmičenje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838199" y="2301999"/>
            <a:ext cx="111118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dirty="0" smtClean="0"/>
              <a:t>Da biste se prijavili na takmičenje, samo sledite ova tri jednostavna koraka:</a:t>
            </a:r>
          </a:p>
          <a:p>
            <a:endParaRPr lang="sr-Latn-RS" sz="2200" dirty="0" smtClean="0"/>
          </a:p>
          <a:p>
            <a:pPr marL="342900" indent="-342900">
              <a:buFont typeface="+mj-lt"/>
              <a:buAutoNum type="arabicPeriod"/>
            </a:pPr>
            <a:r>
              <a:rPr lang="sr-Latn-RS" sz="2200" dirty="0" smtClean="0"/>
              <a:t>Napravite jednu fotografiju koja ilustruje kako možemo ili već menjamo način na koji se naša hrana proizvodi, prerađuje, transportuje i jede, radi bolje proizvodnje, ishrane, životne sredine i života.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2200" dirty="0" smtClean="0"/>
              <a:t>Popunite onlajn obrazac </a:t>
            </a:r>
            <a:r>
              <a:rPr lang="sr-Latn-RS" sz="2200" dirty="0" smtClean="0"/>
              <a:t>za prijavu na engleskom ili ruskom jeziku </a:t>
            </a:r>
            <a:r>
              <a:rPr lang="sr-Latn-RS" sz="2200" dirty="0" smtClean="0"/>
              <a:t>(</a:t>
            </a:r>
            <a:r>
              <a:rPr lang="sr-Latn-RS" sz="2200" dirty="0" smtClean="0">
                <a:hlinkClick r:id="rId2"/>
              </a:rPr>
              <a:t>www.fao.org/fileadmin/user_upload/reu/europe/documents/events2021/entry_form.docx</a:t>
            </a:r>
            <a:r>
              <a:rPr lang="sr-Latn-RS" sz="2200" dirty="0" smtClean="0"/>
              <a:t>) opisujući svoju fotografiju i govoreći nam zašto ste odabrali ovu temu.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2200" dirty="0" smtClean="0"/>
              <a:t>Pošaljite svoju fotografiju zajedno sa propisno popunjenim prijavnim formularom na REU-VFD-Photos@fao.org do 24. oktobra.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6021298"/>
            <a:ext cx="11324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smtClean="0"/>
              <a:t>Odricanje odgovornosti: učesnici mlađi od 18 godina moraju imati saglasnost roditelja ili zakonskog staratelja. Roditelj ili zakonski staratelj moraju potpisati obrazac za objavljivanje predmeta i poslati ga na adresu REU-VFD-Photos@fao.org.</a:t>
            </a:r>
            <a:endParaRPr lang="sr-Latn-R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136" r="2604" b="23704"/>
          <a:stretch/>
        </p:blipFill>
        <p:spPr>
          <a:xfrm>
            <a:off x="6848475" y="0"/>
            <a:ext cx="5343525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0" y="365125"/>
            <a:ext cx="5775960" cy="1325563"/>
          </a:xfrm>
        </p:spPr>
        <p:txBody>
          <a:bodyPr/>
          <a:lstStyle/>
          <a:p>
            <a:r>
              <a:rPr lang="sr-Latn-RS" b="1" dirty="0" smtClean="0"/>
              <a:t>Nauči kroz zabavu</a:t>
            </a:r>
            <a:endParaRPr lang="sr-Latn-R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06" t="17716" r="34305" b="8210"/>
          <a:stretch/>
        </p:blipFill>
        <p:spPr>
          <a:xfrm>
            <a:off x="0" y="0"/>
            <a:ext cx="557784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280" y="1690688"/>
            <a:ext cx="6776720" cy="5075872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Saznajte sve o fascinantnom svetu iza hrane i poljoprivrede u </a:t>
            </a:r>
            <a:r>
              <a:rPr lang="sr-Latn-RS" sz="2400" b="1" dirty="0" smtClean="0"/>
              <a:t>Knjizi aktivnosti Svetskog dana hrane</a:t>
            </a:r>
            <a:r>
              <a:rPr lang="sr-Latn-RS" sz="2400" dirty="0" smtClean="0"/>
              <a:t>. Pratite putovanje hrane od farme do vašeg stola i velike napore koje heroji hrane ulažu da hrana stigne svuda, bez obzira na okolnosti. Saznajte i kako vaši izbori i postupci mogu da donesu promene i poboljšanje. </a:t>
            </a:r>
          </a:p>
          <a:p>
            <a:pPr marL="0" indent="0">
              <a:buNone/>
            </a:pPr>
            <a:r>
              <a:rPr lang="sr-Latn-RS" sz="2400" dirty="0"/>
              <a:t> </a:t>
            </a:r>
            <a:r>
              <a:rPr lang="sr-Latn-RS" sz="2400" dirty="0" smtClean="0"/>
              <a:t>  </a:t>
            </a:r>
            <a:r>
              <a:rPr lang="sr-Latn-RS" sz="2400" dirty="0" smtClean="0">
                <a:solidFill>
                  <a:srgbClr val="FF0000"/>
                </a:solidFill>
              </a:rPr>
              <a:t>Bez obzira na godine, možete biti heroj hrane!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sr-Latn-RS" sz="2400" dirty="0" smtClean="0"/>
              <a:t>Knjiga je dostupna na: 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dirty="0" smtClean="0">
                <a:hlinkClick r:id="rId3"/>
              </a:rPr>
              <a:t>http://www.fao.org/3/cb5047en/cb5047en.pdf</a:t>
            </a:r>
            <a:r>
              <a:rPr lang="sr-Latn-RS" sz="2400" dirty="0" smtClean="0"/>
              <a:t> </a:t>
            </a:r>
          </a:p>
          <a:p>
            <a:r>
              <a:rPr lang="sr-Latn-RS" sz="2400" dirty="0" smtClean="0"/>
              <a:t>Pogledajte ovaj </a:t>
            </a:r>
            <a:r>
              <a:rPr lang="sr-Latn-RS" sz="2400" b="1" dirty="0" smtClean="0"/>
              <a:t>zanimljivi video </a:t>
            </a:r>
            <a:r>
              <a:rPr lang="sr-Latn-RS" sz="2400" dirty="0" smtClean="0"/>
              <a:t>na: </a:t>
            </a:r>
            <a:r>
              <a:rPr lang="sr-Latn-RS" sz="2400" dirty="0" smtClean="0">
                <a:hlinkClick r:id="rId4"/>
              </a:rPr>
              <a:t>https://www.youtube.com/watch?v=DqDL4hsAqZs</a:t>
            </a:r>
            <a:endParaRPr lang="sr-Latn-RS" sz="2400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1778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621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Takmičenje u posterima za Svetski dan hrane </vt:lpstr>
      <vt:lpstr>Ples heroja hrane Tik Tok</vt:lpstr>
      <vt:lpstr>Foto takmičenje</vt:lpstr>
      <vt:lpstr>Foto takmičenje</vt:lpstr>
      <vt:lpstr>Nauči kroz zabavu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</dc:creator>
  <cp:lastModifiedBy>Jelena</cp:lastModifiedBy>
  <cp:revision>6</cp:revision>
  <dcterms:created xsi:type="dcterms:W3CDTF">2021-10-07T11:24:40Z</dcterms:created>
  <dcterms:modified xsi:type="dcterms:W3CDTF">2021-10-07T12:05:54Z</dcterms:modified>
</cp:coreProperties>
</file>